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C October" charset="1" panose="00000000000000000000"/>
      <p:regular r:id="rId12"/>
    </p:embeddedFont>
    <p:embeddedFont>
      <p:font typeface="Agrandir Bold" charset="1" panose="00000800000000000000"/>
      <p:regular r:id="rId13"/>
    </p:embeddedFont>
    <p:embeddedFont>
      <p:font typeface="TC Milo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2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jpe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24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36730" r="-68001" b="-50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0449">
            <a:off x="4100564" y="7984250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41407">
            <a:off x="7527446" y="7122234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1875">
            <a:off x="10043618" y="911212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76478">
            <a:off x="1156889" y="8300709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84536" y="6217638"/>
            <a:ext cx="5718928" cy="1200675"/>
            <a:chOff x="0" y="0"/>
            <a:chExt cx="7625237" cy="1600900"/>
          </a:xfrm>
        </p:grpSpPr>
        <p:sp>
          <p:nvSpPr>
            <p:cNvPr name="Freeform 8" id="8"/>
            <p:cNvSpPr/>
            <p:nvPr/>
          </p:nvSpPr>
          <p:spPr>
            <a:xfrm flipH="false" flipV="false"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r="r" b="b" t="t" l="l"/>
              <a:pathLst>
                <a:path h="4638166" w="1455433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t="0" r="-403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r="r" b="b" t="t" l="l"/>
              <a:pathLst>
                <a:path h="3605224" w="1338110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t="0" r="-1179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-1526086" y="2209505"/>
            <a:ext cx="1034126" cy="5286265"/>
          </a:xfrm>
          <a:custGeom>
            <a:avLst/>
            <a:gdLst/>
            <a:ahLst/>
            <a:cxnLst/>
            <a:rect r="r" b="b" t="t" l="l"/>
            <a:pathLst>
              <a:path h="5286265" w="1034126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32559">
            <a:off x="18724672" y="2474201"/>
            <a:ext cx="930563" cy="4756873"/>
          </a:xfrm>
          <a:custGeom>
            <a:avLst/>
            <a:gdLst/>
            <a:ahLst/>
            <a:cxnLst/>
            <a:rect r="r" b="b" t="t" l="l"/>
            <a:pathLst>
              <a:path h="4756873" w="93056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30828">
            <a:off x="-2800176" y="-4554003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3902167">
            <a:off x="13786715" y="-4813126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03469" y="2878810"/>
            <a:ext cx="12448631" cy="325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4"/>
              </a:lnSpc>
            </a:pPr>
            <a:r>
              <a:rPr lang="en-US" sz="14499">
                <a:solidFill>
                  <a:srgbClr val="FFFFFF"/>
                </a:solidFill>
                <a:latin typeface="TC October"/>
              </a:rPr>
              <a:t>UAS</a:t>
            </a:r>
          </a:p>
          <a:p>
            <a:pPr algn="ctr">
              <a:lnSpc>
                <a:spcPts val="12034"/>
              </a:lnSpc>
            </a:pPr>
            <a:r>
              <a:rPr lang="en-US" sz="14499">
                <a:solidFill>
                  <a:srgbClr val="FFFFFF"/>
                </a:solidFill>
                <a:latin typeface="TC October"/>
              </a:rPr>
              <a:t>SISTEM OPERASI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2229" y="6289574"/>
            <a:ext cx="6692129" cy="159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AA8E6B"/>
                </a:solidFill>
                <a:latin typeface="Agrandir Bold"/>
              </a:rPr>
              <a:t>Dio Andika Pradana M. T.</a:t>
            </a:r>
          </a:p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AA8E6B"/>
                </a:solidFill>
                <a:latin typeface="Agrandir Bold"/>
              </a:rPr>
              <a:t>TI-1B / 2341720098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5726" y="2289200"/>
            <a:ext cx="15152274" cy="8512951"/>
          </a:xfrm>
          <a:custGeom>
            <a:avLst/>
            <a:gdLst/>
            <a:ahLst/>
            <a:cxnLst/>
            <a:rect r="r" b="b" t="t" l="l"/>
            <a:pathLst>
              <a:path h="8512951" w="15152274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255">
            <a:off x="-43418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8255">
            <a:off x="9957833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78672" y="4131278"/>
            <a:ext cx="11730657" cy="529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Slnx merupakan program shell yang menyediakan fitur-fitur untuk mengeksekusi command-command linux tanpa harus menuliskan command linux secara eksplisit. Dengan program shell ini, siapapun bisa mengeksekusi perintah linux tertentu meskipun tidak hafal sintaksisnya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63836" y="6878036"/>
            <a:ext cx="6288126" cy="3880737"/>
          </a:xfrm>
          <a:custGeom>
            <a:avLst/>
            <a:gdLst/>
            <a:ahLst/>
            <a:cxnLst/>
            <a:rect r="r" b="b" t="t" l="l"/>
            <a:pathLst>
              <a:path h="3880737" w="6288126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701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80918" y="5402675"/>
            <a:ext cx="9273713" cy="5356098"/>
          </a:xfrm>
          <a:custGeom>
            <a:avLst/>
            <a:gdLst/>
            <a:ahLst/>
            <a:cxnLst/>
            <a:rect r="r" b="b" t="t" l="l"/>
            <a:pathLst>
              <a:path h="5356098" w="9273713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1555" y="1263076"/>
            <a:ext cx="950489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SLNX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7660" y="3899212"/>
            <a:ext cx="5938776" cy="5247718"/>
          </a:xfrm>
          <a:custGeom>
            <a:avLst/>
            <a:gdLst/>
            <a:ahLst/>
            <a:cxnLst/>
            <a:rect r="r" b="b" t="t" l="l"/>
            <a:pathLst>
              <a:path h="5247718" w="5938776">
                <a:moveTo>
                  <a:pt x="0" y="0"/>
                </a:moveTo>
                <a:lnTo>
                  <a:pt x="5938776" y="0"/>
                </a:lnTo>
                <a:lnTo>
                  <a:pt x="5938776" y="5247719"/>
                </a:lnTo>
                <a:lnTo>
                  <a:pt x="0" y="524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660" y="3162303"/>
            <a:ext cx="13786556" cy="6475701"/>
          </a:xfrm>
          <a:custGeom>
            <a:avLst/>
            <a:gdLst/>
            <a:ahLst/>
            <a:cxnLst/>
            <a:rect r="r" b="b" t="t" l="l"/>
            <a:pathLst>
              <a:path h="6475701" w="13786556">
                <a:moveTo>
                  <a:pt x="0" y="0"/>
                </a:moveTo>
                <a:lnTo>
                  <a:pt x="13786557" y="0"/>
                </a:lnTo>
                <a:lnTo>
                  <a:pt x="13786557" y="6475701"/>
                </a:lnTo>
                <a:lnTo>
                  <a:pt x="0" y="6475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536" r="0" b="-3366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8255">
            <a:off x="-1306692" y="-523566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8255">
            <a:off x="8694559" y="-523566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213602">
            <a:off x="-1247503" y="969355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true" rot="-213602">
            <a:off x="5821557" y="969355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true" rot="-213602">
            <a:off x="11295078" y="9588778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614905" y="3406266"/>
            <a:ext cx="13058190" cy="5989803"/>
          </a:xfrm>
          <a:custGeom>
            <a:avLst/>
            <a:gdLst/>
            <a:ahLst/>
            <a:cxnLst/>
            <a:rect r="r" b="b" t="t" l="l"/>
            <a:pathLst>
              <a:path h="5989803" w="13058190">
                <a:moveTo>
                  <a:pt x="0" y="0"/>
                </a:moveTo>
                <a:lnTo>
                  <a:pt x="13058190" y="0"/>
                </a:lnTo>
                <a:lnTo>
                  <a:pt x="13058190" y="5989803"/>
                </a:lnTo>
                <a:lnTo>
                  <a:pt x="0" y="5989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91555" y="968144"/>
            <a:ext cx="950489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FITUR SLNX (1)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3760" t="0" r="-1329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17281" y="4429132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6926">
            <a:off x="1657920" y="123404"/>
            <a:ext cx="2754880" cy="3140876"/>
          </a:xfrm>
          <a:custGeom>
            <a:avLst/>
            <a:gdLst/>
            <a:ahLst/>
            <a:cxnLst/>
            <a:rect r="r" b="b" t="t" l="l"/>
            <a:pathLst>
              <a:path h="3140876" w="2754880">
                <a:moveTo>
                  <a:pt x="0" y="0"/>
                </a:moveTo>
                <a:lnTo>
                  <a:pt x="2754880" y="0"/>
                </a:lnTo>
                <a:lnTo>
                  <a:pt x="2754880" y="3140876"/>
                </a:lnTo>
                <a:lnTo>
                  <a:pt x="0" y="3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2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6926">
            <a:off x="4988364" y="314787"/>
            <a:ext cx="2754880" cy="3406466"/>
          </a:xfrm>
          <a:custGeom>
            <a:avLst/>
            <a:gdLst/>
            <a:ahLst/>
            <a:cxnLst/>
            <a:rect r="r" b="b" t="t" l="l"/>
            <a:pathLst>
              <a:path h="3406466" w="2754880">
                <a:moveTo>
                  <a:pt x="0" y="0"/>
                </a:moveTo>
                <a:lnTo>
                  <a:pt x="2754880" y="0"/>
                </a:lnTo>
                <a:lnTo>
                  <a:pt x="2754880" y="3406466"/>
                </a:lnTo>
                <a:lnTo>
                  <a:pt x="0" y="340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13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34587" y="5450955"/>
            <a:ext cx="9273713" cy="5356098"/>
          </a:xfrm>
          <a:custGeom>
            <a:avLst/>
            <a:gdLst/>
            <a:ahLst/>
            <a:cxnLst/>
            <a:rect r="r" b="b" t="t" l="l"/>
            <a:pathLst>
              <a:path h="5356098" w="9273713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61962" y="2341036"/>
            <a:ext cx="12916476" cy="7114072"/>
          </a:xfrm>
          <a:custGeom>
            <a:avLst/>
            <a:gdLst/>
            <a:ahLst/>
            <a:cxnLst/>
            <a:rect r="r" b="b" t="t" l="l"/>
            <a:pathLst>
              <a:path h="7114072" w="12916476">
                <a:moveTo>
                  <a:pt x="0" y="0"/>
                </a:moveTo>
                <a:lnTo>
                  <a:pt x="12916476" y="0"/>
                </a:lnTo>
                <a:lnTo>
                  <a:pt x="12916476" y="7114072"/>
                </a:lnTo>
                <a:lnTo>
                  <a:pt x="0" y="711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23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0305" y="1004197"/>
            <a:ext cx="6838800" cy="99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2"/>
              </a:lnSpc>
            </a:pPr>
            <a:r>
              <a:rPr lang="en-US" sz="8400">
                <a:solidFill>
                  <a:srgbClr val="FFFFFF"/>
                </a:solidFill>
                <a:latin typeface="TC Milo"/>
              </a:rPr>
              <a:t>FITUR SLNX (2)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7187">
            <a:off x="4067767" y="1469780"/>
            <a:ext cx="10420734" cy="7867654"/>
          </a:xfrm>
          <a:custGeom>
            <a:avLst/>
            <a:gdLst/>
            <a:ahLst/>
            <a:cxnLst/>
            <a:rect r="r" b="b" t="t" l="l"/>
            <a:pathLst>
              <a:path h="7867654" w="10420734">
                <a:moveTo>
                  <a:pt x="0" y="0"/>
                </a:moveTo>
                <a:lnTo>
                  <a:pt x="10420735" y="0"/>
                </a:lnTo>
                <a:lnTo>
                  <a:pt x="10420735" y="7867654"/>
                </a:lnTo>
                <a:lnTo>
                  <a:pt x="0" y="786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0509">
            <a:off x="-5964472" y="6533630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2"/>
                </a:lnTo>
                <a:lnTo>
                  <a:pt x="0" y="845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18" t="0" r="-22218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3574958">
            <a:off x="5189907" y="-2802044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18967344" y="8458522"/>
                </a:moveTo>
                <a:lnTo>
                  <a:pt x="0" y="8458522"/>
                </a:lnTo>
                <a:lnTo>
                  <a:pt x="0" y="0"/>
                </a:lnTo>
                <a:lnTo>
                  <a:pt x="18967344" y="0"/>
                </a:lnTo>
                <a:lnTo>
                  <a:pt x="18967344" y="8458522"/>
                </a:lnTo>
                <a:close/>
              </a:path>
            </a:pathLst>
          </a:custGeom>
          <a:blipFill>
            <a:blip r:embed="rId4"/>
            <a:stretch>
              <a:fillRect l="-22218" t="0" r="-2221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3656" y="3020602"/>
            <a:ext cx="9501197" cy="340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6"/>
              </a:lnSpc>
            </a:pPr>
            <a:r>
              <a:rPr lang="en-US" sz="12345">
                <a:solidFill>
                  <a:srgbClr val="201E20"/>
                </a:solidFill>
                <a:latin typeface="TC Milo"/>
              </a:rPr>
              <a:t>ADA SARAN DAN PERTANYAAN 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310155">
            <a:off x="8977726" y="302520"/>
            <a:ext cx="1273719" cy="2249394"/>
          </a:xfrm>
          <a:custGeom>
            <a:avLst/>
            <a:gdLst/>
            <a:ahLst/>
            <a:cxnLst/>
            <a:rect r="r" b="b" t="t" l="l"/>
            <a:pathLst>
              <a:path h="2249394" w="1273719">
                <a:moveTo>
                  <a:pt x="0" y="0"/>
                </a:moveTo>
                <a:lnTo>
                  <a:pt x="1273719" y="0"/>
                </a:lnTo>
                <a:lnTo>
                  <a:pt x="1273719" y="2249394"/>
                </a:lnTo>
                <a:lnTo>
                  <a:pt x="0" y="2249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898265" y="6374804"/>
            <a:ext cx="6759740" cy="130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sz="4331">
                <a:solidFill>
                  <a:srgbClr val="8B674A"/>
                </a:solidFill>
                <a:latin typeface="Agrandir Bold"/>
              </a:rPr>
              <a:t>Silahkan disampaikan kepada kami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805735">
            <a:off x="-8200446" y="-4081701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636581">
            <a:off x="15117159" y="60547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0"/>
                </a:lnTo>
                <a:lnTo>
                  <a:pt x="0" y="846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71469">
            <a:off x="9572843" y="8300395"/>
            <a:ext cx="11745212" cy="3127163"/>
          </a:xfrm>
          <a:custGeom>
            <a:avLst/>
            <a:gdLst/>
            <a:ahLst/>
            <a:cxnLst/>
            <a:rect r="r" b="b" t="t" l="l"/>
            <a:pathLst>
              <a:path h="3127163" w="11745212">
                <a:moveTo>
                  <a:pt x="0" y="3127163"/>
                </a:moveTo>
                <a:lnTo>
                  <a:pt x="11745212" y="3127163"/>
                </a:lnTo>
                <a:lnTo>
                  <a:pt x="11745212" y="0"/>
                </a:lnTo>
                <a:lnTo>
                  <a:pt x="0" y="0"/>
                </a:lnTo>
                <a:lnTo>
                  <a:pt x="0" y="31271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71">
            <a:off x="2438964" y="8864901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4264" y="-4057398"/>
            <a:ext cx="16230600" cy="6041390"/>
          </a:xfrm>
          <a:custGeom>
            <a:avLst/>
            <a:gdLst/>
            <a:ahLst/>
            <a:cxnLst/>
            <a:rect r="r" b="b" t="t" l="l"/>
            <a:pathLst>
              <a:path h="6041390" w="1623060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4760">
            <a:off x="-2921864" y="-948983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35086">
            <a:off x="5193136" y="7243837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35086">
            <a:off x="459220" y="-6293363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5554">
            <a:off x="7188452" y="1030624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082799">
            <a:off x="-1280181" y="7062138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07503" y="-491175"/>
            <a:ext cx="16230600" cy="2475166"/>
          </a:xfrm>
          <a:custGeom>
            <a:avLst/>
            <a:gdLst/>
            <a:ahLst/>
            <a:cxnLst/>
            <a:rect r="r" b="b" t="t" l="l"/>
            <a:pathLst>
              <a:path h="2475166" w="16230600">
                <a:moveTo>
                  <a:pt x="0" y="0"/>
                </a:moveTo>
                <a:lnTo>
                  <a:pt x="16230600" y="0"/>
                </a:lnTo>
                <a:lnTo>
                  <a:pt x="16230600" y="2475167"/>
                </a:lnTo>
                <a:lnTo>
                  <a:pt x="0" y="247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082799">
            <a:off x="6088761" y="-6177434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726467">
            <a:off x="13285040" y="-4267844"/>
            <a:ext cx="8844692" cy="5892776"/>
          </a:xfrm>
          <a:custGeom>
            <a:avLst/>
            <a:gdLst/>
            <a:ahLst/>
            <a:cxnLst/>
            <a:rect r="r" b="b" t="t" l="l"/>
            <a:pathLst>
              <a:path h="5892776" w="8844692">
                <a:moveTo>
                  <a:pt x="0" y="0"/>
                </a:moveTo>
                <a:lnTo>
                  <a:pt x="8844692" y="0"/>
                </a:lnTo>
                <a:lnTo>
                  <a:pt x="8844692" y="5892777"/>
                </a:lnTo>
                <a:lnTo>
                  <a:pt x="0" y="5892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22325" y="6901826"/>
            <a:ext cx="1043351" cy="896775"/>
          </a:xfrm>
          <a:custGeom>
            <a:avLst/>
            <a:gdLst/>
            <a:ahLst/>
            <a:cxnLst/>
            <a:rect r="r" b="b" t="t" l="l"/>
            <a:pathLst>
              <a:path h="896775" w="1043351">
                <a:moveTo>
                  <a:pt x="0" y="0"/>
                </a:moveTo>
                <a:lnTo>
                  <a:pt x="1043350" y="0"/>
                </a:lnTo>
                <a:lnTo>
                  <a:pt x="1043350" y="896776"/>
                </a:lnTo>
                <a:lnTo>
                  <a:pt x="0" y="89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7531" y="3197888"/>
            <a:ext cx="13872939" cy="31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2"/>
              </a:lnSpc>
            </a:pPr>
            <a:r>
              <a:rPr lang="en-US" sz="22653">
                <a:solidFill>
                  <a:srgbClr val="FFFFFF"/>
                </a:solidFill>
                <a:latin typeface="TC Milo"/>
              </a:rPr>
              <a:t>TERIMA KASIH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DAGGbnGS76I</dc:identifier>
  <dcterms:modified xsi:type="dcterms:W3CDTF">2011-08-01T06:04:30Z</dcterms:modified>
  <cp:revision>1</cp:revision>
  <dc:title>Uas Sistem operasi</dc:title>
</cp:coreProperties>
</file>